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59" r:id="rId5"/>
    <p:sldId id="291" r:id="rId6"/>
    <p:sldId id="276" r:id="rId7"/>
    <p:sldId id="300" r:id="rId8"/>
    <p:sldId id="292" r:id="rId9"/>
    <p:sldId id="293" r:id="rId10"/>
    <p:sldId id="299" r:id="rId11"/>
    <p:sldId id="27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6C6D6F"/>
    <a:srgbClr val="70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Brasser" userId="94b91a340a22cdbc" providerId="LiveId" clId="{9A23E3A1-E0A8-49EE-9D66-A514C0F152F1}"/>
    <pc:docChg chg="undo custSel addSld delSld modSld sldOrd">
      <pc:chgData name="Jaap Brasser" userId="94b91a340a22cdbc" providerId="LiveId" clId="{9A23E3A1-E0A8-49EE-9D66-A514C0F152F1}" dt="2017-09-01T09:06:40.223" v="1252"/>
      <pc:docMkLst>
        <pc:docMk/>
      </pc:docMkLst>
      <pc:sldChg chg="modSp setBg">
        <pc:chgData name="Jaap Brasser" userId="94b91a340a22cdbc" providerId="LiveId" clId="{9A23E3A1-E0A8-49EE-9D66-A514C0F152F1}" dt="2017-08-30T22:21:35.257" v="132" actId="1076"/>
        <pc:sldMkLst>
          <pc:docMk/>
          <pc:sldMk cId="3757752744" sldId="256"/>
        </pc:sldMkLst>
        <pc:spChg chg="mod">
          <ac:chgData name="Jaap Brasser" userId="94b91a340a22cdbc" providerId="LiveId" clId="{9A23E3A1-E0A8-49EE-9D66-A514C0F152F1}" dt="2017-08-16T19:50:14.562" v="35" actId="20577"/>
          <ac:spMkLst>
            <pc:docMk/>
            <pc:sldMk cId="3757752744" sldId="256"/>
            <ac:spMk id="2" creationId="{00000000-0000-0000-0000-000000000000}"/>
          </ac:spMkLst>
        </pc:spChg>
        <pc:spChg chg="mod">
          <ac:chgData name="Jaap Brasser" userId="94b91a340a22cdbc" providerId="LiveId" clId="{9A23E3A1-E0A8-49EE-9D66-A514C0F152F1}" dt="2017-08-30T22:21:35.257" v="132" actId="1076"/>
          <ac:spMkLst>
            <pc:docMk/>
            <pc:sldMk cId="3757752744" sldId="256"/>
            <ac:spMk id="4" creationId="{00000000-0000-0000-0000-000000000000}"/>
          </ac:spMkLst>
        </pc:spChg>
      </pc:sldChg>
      <pc:sldChg chg="addSp delSp modSp del setBg">
        <pc:chgData name="Jaap Brasser" userId="94b91a340a22cdbc" providerId="LiveId" clId="{9A23E3A1-E0A8-49EE-9D66-A514C0F152F1}" dt="2017-08-30T22:38:28.692" v="444" actId="2696"/>
        <pc:sldMkLst>
          <pc:docMk/>
          <pc:sldMk cId="1112922037" sldId="258"/>
        </pc:sldMkLst>
        <pc:spChg chg="add mod">
          <ac:chgData name="Jaap Brasser" userId="94b91a340a22cdbc" providerId="LiveId" clId="{9A23E3A1-E0A8-49EE-9D66-A514C0F152F1}" dt="2017-08-30T22:31:22.820" v="365" actId="2696"/>
          <ac:spMkLst>
            <pc:docMk/>
            <pc:sldMk cId="1112922037" sldId="258"/>
            <ac:spMk id="2" creationId="{3D12B3CF-0846-4411-A23E-61773995F6D0}"/>
          </ac:spMkLst>
        </pc:spChg>
        <pc:graphicFrameChg chg="del mod">
          <ac:chgData name="Jaap Brasser" userId="94b91a340a22cdbc" providerId="LiveId" clId="{9A23E3A1-E0A8-49EE-9D66-A514C0F152F1}" dt="2017-08-30T22:31:22.820" v="365" actId="2696"/>
          <ac:graphicFrameMkLst>
            <pc:docMk/>
            <pc:sldMk cId="1112922037" sldId="258"/>
            <ac:graphicFrameMk id="19" creationId="{00000000-0000-0000-0000-000000000000}"/>
          </ac:graphicFrameMkLst>
        </pc:graphicFrameChg>
      </pc:sldChg>
      <pc:sldChg chg="addSp delSp modSp">
        <pc:chgData name="Jaap Brasser" userId="94b91a340a22cdbc" providerId="LiveId" clId="{9A23E3A1-E0A8-49EE-9D66-A514C0F152F1}" dt="2017-09-01T04:43:53.603" v="882" actId="14100"/>
        <pc:sldMkLst>
          <pc:docMk/>
          <pc:sldMk cId="214217876" sldId="259"/>
        </pc:sldMkLst>
        <pc:spChg chg="add del mod">
          <ac:chgData name="Jaap Brasser" userId="94b91a340a22cdbc" providerId="LiveId" clId="{9A23E3A1-E0A8-49EE-9D66-A514C0F152F1}" dt="2017-09-01T04:40:26.204" v="872" actId="14100"/>
          <ac:spMkLst>
            <pc:docMk/>
            <pc:sldMk cId="214217876" sldId="259"/>
            <ac:spMk id="2" creationId="{3D21537F-F562-4378-8160-C22EFCA886E9}"/>
          </ac:spMkLst>
        </pc:spChg>
        <pc:spChg chg="del">
          <ac:chgData name="Jaap Brasser" userId="94b91a340a22cdbc" providerId="LiveId" clId="{9A23E3A1-E0A8-49EE-9D66-A514C0F152F1}" dt="2017-09-01T04:40:23.582" v="871" actId="14100"/>
          <ac:spMkLst>
            <pc:docMk/>
            <pc:sldMk cId="214217876" sldId="259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8-31T21:56:27.034" v="658" actId="20577"/>
          <ac:spMkLst>
            <pc:docMk/>
            <pc:sldMk cId="214217876" sldId="259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4:43:53.603" v="882" actId="14100"/>
          <ac:picMkLst>
            <pc:docMk/>
            <pc:sldMk cId="214217876" sldId="259"/>
            <ac:picMk id="3" creationId="{21172DA4-F2C9-43CD-9B00-E3A2F2E6C612}"/>
          </ac:picMkLst>
        </pc:picChg>
      </pc:sldChg>
      <pc:sldChg chg="addSp delSp modSp">
        <pc:chgData name="Jaap Brasser" userId="94b91a340a22cdbc" providerId="LiveId" clId="{9A23E3A1-E0A8-49EE-9D66-A514C0F152F1}" dt="2017-08-31T21:34:55.049" v="605" actId="5793"/>
        <pc:sldMkLst>
          <pc:docMk/>
          <pc:sldMk cId="103718907" sldId="271"/>
        </pc:sldMkLst>
        <pc:spChg chg="mod">
          <ac:chgData name="Jaap Brasser" userId="94b91a340a22cdbc" providerId="LiveId" clId="{9A23E3A1-E0A8-49EE-9D66-A514C0F152F1}" dt="2017-08-31T21:34:55.049" v="605" actId="5793"/>
          <ac:spMkLst>
            <pc:docMk/>
            <pc:sldMk cId="103718907" sldId="271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8-31T21:34:44.352" v="604" actId="26606"/>
          <ac:spMkLst>
            <pc:docMk/>
            <pc:sldMk cId="103718907" sldId="271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8-31T21:34:44.352" v="604" actId="26606"/>
          <ac:picMkLst>
            <pc:docMk/>
            <pc:sldMk cId="103718907" sldId="271"/>
            <ac:picMk id="3074" creationId="{9DAC5CDE-0437-49BB-8022-6057B18583A9}"/>
          </ac:picMkLst>
        </pc:picChg>
        <pc:cxnChg chg="del">
          <ac:chgData name="Jaap Brasser" userId="94b91a340a22cdbc" providerId="LiveId" clId="{9A23E3A1-E0A8-49EE-9D66-A514C0F152F1}" dt="2017-08-31T21:34:44.352" v="604" actId="26606"/>
          <ac:cxnSpMkLst>
            <pc:docMk/>
            <pc:sldMk cId="103718907" sldId="271"/>
            <ac:cxnSpMk id="71" creationId="{00000000-0000-0000-0000-000000000000}"/>
          </ac:cxnSpMkLst>
        </pc:cxnChg>
        <pc:cxnChg chg="add">
          <ac:chgData name="Jaap Brasser" userId="94b91a340a22cdbc" providerId="LiveId" clId="{9A23E3A1-E0A8-49EE-9D66-A514C0F152F1}" dt="2017-08-31T21:34:44.352" v="604" actId="26606"/>
          <ac:cxnSpMkLst>
            <pc:docMk/>
            <pc:sldMk cId="103718907" sldId="271"/>
            <ac:cxnSpMk id="135" creationId="{00000000-0000-0000-0000-000000000000}"/>
          </ac:cxnSpMkLst>
        </pc:cxnChg>
      </pc:sldChg>
      <pc:sldChg chg="modSp del">
        <pc:chgData name="Jaap Brasser" userId="94b91a340a22cdbc" providerId="LiveId" clId="{9A23E3A1-E0A8-49EE-9D66-A514C0F152F1}" dt="2017-08-31T21:18:08.165" v="546" actId="2696"/>
        <pc:sldMkLst>
          <pc:docMk/>
          <pc:sldMk cId="2738041705" sldId="275"/>
        </pc:sldMkLst>
        <pc:picChg chg="mod">
          <ac:chgData name="Jaap Brasser" userId="94b91a340a22cdbc" providerId="LiveId" clId="{9A23E3A1-E0A8-49EE-9D66-A514C0F152F1}" dt="2017-08-31T21:16:29.965" v="495" actId="14100"/>
          <ac:picMkLst>
            <pc:docMk/>
            <pc:sldMk cId="2738041705" sldId="275"/>
            <ac:picMk id="4" creationId="{EAE969ED-8DF1-44AA-A062-66FD43C6E278}"/>
          </ac:picMkLst>
        </pc:picChg>
      </pc:sldChg>
      <pc:sldChg chg="addSp delSp modSp ord">
        <pc:chgData name="Jaap Brasser" userId="94b91a340a22cdbc" providerId="LiveId" clId="{9A23E3A1-E0A8-49EE-9D66-A514C0F152F1}" dt="2017-09-01T07:49:20.897" v="1082" actId="1037"/>
        <pc:sldMkLst>
          <pc:docMk/>
          <pc:sldMk cId="1423328562" sldId="276"/>
        </pc:sldMkLst>
        <pc:spChg chg="mod">
          <ac:chgData name="Jaap Brasser" userId="94b91a340a22cdbc" providerId="LiveId" clId="{9A23E3A1-E0A8-49EE-9D66-A514C0F152F1}" dt="2017-09-01T07:49:20.897" v="1082" actId="1037"/>
          <ac:spMkLst>
            <pc:docMk/>
            <pc:sldMk cId="1423328562" sldId="276"/>
            <ac:spMk id="7" creationId="{00000000-0000-0000-0000-000000000000}"/>
          </ac:spMkLst>
        </pc:spChg>
        <pc:spChg chg="mod">
          <ac:chgData name="Jaap Brasser" userId="94b91a340a22cdbc" providerId="LiveId" clId="{9A23E3A1-E0A8-49EE-9D66-A514C0F152F1}" dt="2017-09-01T07:49:20.897" v="1082" actId="1037"/>
          <ac:spMkLst>
            <pc:docMk/>
            <pc:sldMk cId="1423328562" sldId="276"/>
            <ac:spMk id="8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3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5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7" creationId="{00000000-0000-0000-0000-000000000000}"/>
          </ac:spMkLst>
        </pc:spChg>
        <pc:picChg chg="add mod ord">
          <ac:chgData name="Jaap Brasser" userId="94b91a340a22cdbc" providerId="LiveId" clId="{9A23E3A1-E0A8-49EE-9D66-A514C0F152F1}" dt="2017-09-01T07:49:20.897" v="1082" actId="1037"/>
          <ac:picMkLst>
            <pc:docMk/>
            <pc:sldMk cId="1423328562" sldId="276"/>
            <ac:picMk id="1026" creationId="{5ACBA1A3-1DD8-467F-841A-C6F108FDA126}"/>
          </ac:picMkLst>
        </pc:picChg>
        <pc:cxnChg chg="add">
          <ac:chgData name="Jaap Brasser" userId="94b91a340a22cdbc" providerId="LiveId" clId="{9A23E3A1-E0A8-49EE-9D66-A514C0F152F1}" dt="2017-08-31T21:32:27.791" v="594" actId="26606"/>
          <ac:cxnSpMkLst>
            <pc:docMk/>
            <pc:sldMk cId="1423328562" sldId="276"/>
            <ac:cxnSpMk id="71" creationId="{00000000-0000-0000-0000-000000000000}"/>
          </ac:cxnSpMkLst>
        </pc:cxnChg>
      </pc:sldChg>
      <pc:sldChg chg="del">
        <pc:chgData name="Jaap Brasser" userId="94b91a340a22cdbc" providerId="LiveId" clId="{9A23E3A1-E0A8-49EE-9D66-A514C0F152F1}" dt="2017-08-31T21:35:36.814" v="606" actId="2696"/>
        <pc:sldMkLst>
          <pc:docMk/>
          <pc:sldMk cId="2592158199" sldId="280"/>
        </pc:sldMkLst>
      </pc:sldChg>
      <pc:sldChg chg="del">
        <pc:chgData name="Jaap Brasser" userId="94b91a340a22cdbc" providerId="LiveId" clId="{9A23E3A1-E0A8-49EE-9D66-A514C0F152F1}" dt="2017-08-31T21:33:08.077" v="598" actId="2696"/>
        <pc:sldMkLst>
          <pc:docMk/>
          <pc:sldMk cId="752876150" sldId="282"/>
        </pc:sldMkLst>
      </pc:sldChg>
      <pc:sldChg chg="del">
        <pc:chgData name="Jaap Brasser" userId="94b91a340a22cdbc" providerId="LiveId" clId="{9A23E3A1-E0A8-49EE-9D66-A514C0F152F1}" dt="2017-08-31T21:33:08.089" v="599" actId="2696"/>
        <pc:sldMkLst>
          <pc:docMk/>
          <pc:sldMk cId="2493142913" sldId="283"/>
        </pc:sldMkLst>
      </pc:sldChg>
      <pc:sldChg chg="del">
        <pc:chgData name="Jaap Brasser" userId="94b91a340a22cdbc" providerId="LiveId" clId="{9A23E3A1-E0A8-49EE-9D66-A514C0F152F1}" dt="2017-08-31T21:35:36.844" v="607" actId="2696"/>
        <pc:sldMkLst>
          <pc:docMk/>
          <pc:sldMk cId="1114472656" sldId="285"/>
        </pc:sldMkLst>
      </pc:sldChg>
      <pc:sldChg chg="del">
        <pc:chgData name="Jaap Brasser" userId="94b91a340a22cdbc" providerId="LiveId" clId="{9A23E3A1-E0A8-49EE-9D66-A514C0F152F1}" dt="2017-08-31T21:33:08.096" v="600" actId="2696"/>
        <pc:sldMkLst>
          <pc:docMk/>
          <pc:sldMk cId="4052189150" sldId="286"/>
        </pc:sldMkLst>
      </pc:sldChg>
      <pc:sldChg chg="del">
        <pc:chgData name="Jaap Brasser" userId="94b91a340a22cdbc" providerId="LiveId" clId="{9A23E3A1-E0A8-49EE-9D66-A514C0F152F1}" dt="2017-08-31T21:33:08.058" v="597" actId="2696"/>
        <pc:sldMkLst>
          <pc:docMk/>
          <pc:sldMk cId="3503195263" sldId="287"/>
        </pc:sldMkLst>
      </pc:sldChg>
      <pc:sldChg chg="addSp delSp modSp">
        <pc:chgData name="Jaap Brasser" userId="94b91a340a22cdbc" providerId="LiveId" clId="{9A23E3A1-E0A8-49EE-9D66-A514C0F152F1}" dt="2017-08-31T21:59:35.230" v="659" actId="196"/>
        <pc:sldMkLst>
          <pc:docMk/>
          <pc:sldMk cId="1360302650" sldId="288"/>
        </pc:sldMkLst>
        <pc:spChg chg="del mod">
          <ac:chgData name="Jaap Brasser" userId="94b91a340a22cdbc" providerId="LiveId" clId="{9A23E3A1-E0A8-49EE-9D66-A514C0F152F1}" dt="2017-08-30T22:38:51.854" v="449" actId="2085"/>
          <ac:spMkLst>
            <pc:docMk/>
            <pc:sldMk cId="1360302650" sldId="288"/>
            <ac:spMk id="2" creationId="{9F7C8E1F-9D82-4215-B7BC-08316C02229F}"/>
          </ac:spMkLst>
        </pc:spChg>
        <pc:spChg chg="del mod">
          <ac:chgData name="Jaap Brasser" userId="94b91a340a22cdbc" providerId="LiveId" clId="{9A23E3A1-E0A8-49EE-9D66-A514C0F152F1}" dt="2017-08-30T22:24:14.180" v="135" actId="2085"/>
          <ac:spMkLst>
            <pc:docMk/>
            <pc:sldMk cId="1360302650" sldId="288"/>
            <ac:spMk id="3" creationId="{EA329C5E-679B-42D9-A091-D25EFDA758F3}"/>
          </ac:spMkLst>
        </pc:spChg>
        <pc:spChg chg="add del mod">
          <ac:chgData name="Jaap Brasser" userId="94b91a340a22cdbc" providerId="LiveId" clId="{9A23E3A1-E0A8-49EE-9D66-A514C0F152F1}" dt="2017-08-30T22:24:20.654" v="136" actId="2085"/>
          <ac:spMkLst>
            <pc:docMk/>
            <pc:sldMk cId="1360302650" sldId="288"/>
            <ac:spMk id="5" creationId="{476774F2-1D94-4311-B31E-667A5F56047D}"/>
          </ac:spMkLst>
        </pc:spChg>
        <pc:spChg chg="add mod">
          <ac:chgData name="Jaap Brasser" userId="94b91a340a22cdbc" providerId="LiveId" clId="{9A23E3A1-E0A8-49EE-9D66-A514C0F152F1}" dt="2017-08-31T21:59:35.230" v="659" actId="196"/>
          <ac:spMkLst>
            <pc:docMk/>
            <pc:sldMk cId="1360302650" sldId="288"/>
            <ac:spMk id="6" creationId="{99C1686F-F4E7-4B6D-975C-C565D2B28EC6}"/>
          </ac:spMkLst>
        </pc:spChg>
        <pc:spChg chg="add del mod">
          <ac:chgData name="Jaap Brasser" userId="94b91a340a22cdbc" providerId="LiveId" clId="{9A23E3A1-E0A8-49EE-9D66-A514C0F152F1}" dt="2017-08-30T22:38:55.071" v="450" actId="2085"/>
          <ac:spMkLst>
            <pc:docMk/>
            <pc:sldMk cId="1360302650" sldId="288"/>
            <ac:spMk id="7" creationId="{DDCB469C-AA8E-41D0-8CF6-3485703DAB57}"/>
          </ac:spMkLst>
        </pc:spChg>
        <pc:picChg chg="mod">
          <ac:chgData name="Jaap Brasser" userId="94b91a340a22cdbc" providerId="LiveId" clId="{9A23E3A1-E0A8-49EE-9D66-A514C0F152F1}" dt="2017-08-31T21:36:56.703" v="628" actId="196"/>
          <ac:picMkLst>
            <pc:docMk/>
            <pc:sldMk cId="1360302650" sldId="288"/>
            <ac:picMk id="4" creationId="{E64D6179-4772-4FC6-9693-67C134DFD5C2}"/>
          </ac:picMkLst>
        </pc:picChg>
        <pc:picChg chg="add del mod ord">
          <ac:chgData name="Jaap Brasser" userId="94b91a340a22cdbc" providerId="LiveId" clId="{9A23E3A1-E0A8-49EE-9D66-A514C0F152F1}" dt="2017-08-30T22:27:49.499" v="275" actId="2085"/>
          <ac:picMkLst>
            <pc:docMk/>
            <pc:sldMk cId="1360302650" sldId="288"/>
            <ac:picMk id="1026" creationId="{2A1A96B9-0577-490D-B1AF-B84ED4121CB4}"/>
          </ac:picMkLst>
        </pc:picChg>
      </pc:sldChg>
      <pc:sldChg chg="addSp delSp modSp add ord setBg">
        <pc:chgData name="Jaap Brasser" userId="94b91a340a22cdbc" providerId="LiveId" clId="{9A23E3A1-E0A8-49EE-9D66-A514C0F152F1}" dt="2017-08-31T21:38:31.914" v="629" actId="20577"/>
        <pc:sldMkLst>
          <pc:docMk/>
          <pc:sldMk cId="1025112647" sldId="289"/>
        </pc:sldMkLst>
        <pc:spChg chg="mod">
          <ac:chgData name="Jaap Brasser" userId="94b91a340a22cdbc" providerId="LiveId" clId="{9A23E3A1-E0A8-49EE-9D66-A514C0F152F1}" dt="2017-08-30T22:21:51.609" v="134" actId="14100"/>
          <ac:spMkLst>
            <pc:docMk/>
            <pc:sldMk cId="1025112647" sldId="289"/>
            <ac:spMk id="2" creationId="{00000000-0000-0000-0000-000000000000}"/>
          </ac:spMkLst>
        </pc:spChg>
        <pc:spChg chg="add del mod">
          <ac:chgData name="Jaap Brasser" userId="94b91a340a22cdbc" providerId="LiveId" clId="{9A23E3A1-E0A8-49EE-9D66-A514C0F152F1}" dt="2017-08-30T22:21:30.857" v="130" actId="2085"/>
          <ac:spMkLst>
            <pc:docMk/>
            <pc:sldMk cId="1025112647" sldId="289"/>
            <ac:spMk id="3" creationId="{8A6D0C4D-13BF-4437-AB83-4B1835DFD4AB}"/>
          </ac:spMkLst>
        </pc:spChg>
        <pc:spChg chg="del">
          <ac:chgData name="Jaap Brasser" userId="94b91a340a22cdbc" providerId="LiveId" clId="{9A23E3A1-E0A8-49EE-9D66-A514C0F152F1}" dt="2017-08-30T22:21:27.996" v="129" actId="2085"/>
          <ac:spMkLst>
            <pc:docMk/>
            <pc:sldMk cId="1025112647" sldId="289"/>
            <ac:spMk id="4" creationId="{00000000-0000-0000-0000-000000000000}"/>
          </ac:spMkLst>
        </pc:spChg>
        <pc:graphicFrameChg chg="add mod">
          <ac:chgData name="Jaap Brasser" userId="94b91a340a22cdbc" providerId="LiveId" clId="{9A23E3A1-E0A8-49EE-9D66-A514C0F152F1}" dt="2017-08-31T21:38:31.914" v="629" actId="20577"/>
          <ac:graphicFrameMkLst>
            <pc:docMk/>
            <pc:sldMk cId="1025112647" sldId="289"/>
            <ac:graphicFrameMk id="5" creationId="{557B983B-0A6F-402A-8303-611B0C302655}"/>
          </ac:graphicFrameMkLst>
        </pc:graphicFrameChg>
      </pc:sldChg>
      <pc:sldChg chg="add del">
        <pc:chgData name="Jaap Brasser" userId="94b91a340a22cdbc" providerId="LiveId" clId="{9A23E3A1-E0A8-49EE-9D66-A514C0F152F1}" dt="2017-08-31T21:18:08.077" v="545" actId="2696"/>
        <pc:sldMkLst>
          <pc:docMk/>
          <pc:sldMk cId="1818700671" sldId="290"/>
        </pc:sldMkLst>
      </pc:sldChg>
      <pc:sldChg chg="addSp delSp modSp add ord modAnim">
        <pc:chgData name="Jaap Brasser" userId="94b91a340a22cdbc" providerId="LiveId" clId="{9A23E3A1-E0A8-49EE-9D66-A514C0F152F1}" dt="2017-09-01T04:36:09.221" v="853" actId="2696"/>
        <pc:sldMkLst>
          <pc:docMk/>
          <pc:sldMk cId="3015746095" sldId="291"/>
        </pc:sldMkLst>
        <pc:spChg chg="mod">
          <ac:chgData name="Jaap Brasser" userId="94b91a340a22cdbc" providerId="LiveId" clId="{9A23E3A1-E0A8-49EE-9D66-A514C0F152F1}" dt="2017-08-31T21:17:54.033" v="541" actId="113"/>
          <ac:spMkLst>
            <pc:docMk/>
            <pc:sldMk cId="3015746095" sldId="291"/>
            <ac:spMk id="14" creationId="{00000000-0000-0000-0000-000000000000}"/>
          </ac:spMkLst>
        </pc:spChg>
        <pc:picChg chg="add del mod">
          <ac:chgData name="Jaap Brasser" userId="94b91a340a22cdbc" providerId="LiveId" clId="{9A23E3A1-E0A8-49EE-9D66-A514C0F152F1}" dt="2017-09-01T04:36:09.221" v="853" actId="2696"/>
          <ac:picMkLst>
            <pc:docMk/>
            <pc:sldMk cId="3015746095" sldId="291"/>
            <ac:picMk id="2" creationId="{061C7707-F12F-4818-A38E-062612FD22C0}"/>
          </ac:picMkLst>
        </pc:picChg>
        <pc:picChg chg="mod">
          <ac:chgData name="Jaap Brasser" userId="94b91a340a22cdbc" providerId="LiveId" clId="{9A23E3A1-E0A8-49EE-9D66-A514C0F152F1}" dt="2017-09-01T04:31:35.266" v="834" actId="14100"/>
          <ac:picMkLst>
            <pc:docMk/>
            <pc:sldMk cId="3015746095" sldId="291"/>
            <ac:picMk id="4" creationId="{EAE969ED-8DF1-44AA-A062-66FD43C6E278}"/>
          </ac:picMkLst>
        </pc:picChg>
      </pc:sldChg>
      <pc:sldChg chg="modSp add">
        <pc:chgData name="Jaap Brasser" userId="94b91a340a22cdbc" providerId="LiveId" clId="{9A23E3A1-E0A8-49EE-9D66-A514C0F152F1}" dt="2017-09-01T04:31:43.434" v="835" actId="14100"/>
        <pc:sldMkLst>
          <pc:docMk/>
          <pc:sldMk cId="2022440390" sldId="292"/>
        </pc:sldMkLst>
        <pc:spChg chg="mod">
          <ac:chgData name="Jaap Brasser" userId="94b91a340a22cdbc" providerId="LiveId" clId="{9A23E3A1-E0A8-49EE-9D66-A514C0F152F1}" dt="2017-08-31T21:18:33.474" v="587" actId="20577"/>
          <ac:spMkLst>
            <pc:docMk/>
            <pc:sldMk cId="2022440390" sldId="292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4:31:43.434" v="835" actId="14100"/>
          <ac:picMkLst>
            <pc:docMk/>
            <pc:sldMk cId="2022440390" sldId="292"/>
            <ac:picMk id="4" creationId="{EAE969ED-8DF1-44AA-A062-66FD43C6E278}"/>
          </ac:picMkLst>
        </pc:picChg>
      </pc:sldChg>
      <pc:sldChg chg="modSp add ord">
        <pc:chgData name="Jaap Brasser" userId="94b91a340a22cdbc" providerId="LiveId" clId="{9A23E3A1-E0A8-49EE-9D66-A514C0F152F1}" dt="2017-09-01T07:52:35.051" v="1219" actId="20577"/>
        <pc:sldMkLst>
          <pc:docMk/>
          <pc:sldMk cId="2286781076" sldId="293"/>
        </pc:sldMkLst>
        <pc:spChg chg="mod">
          <ac:chgData name="Jaap Brasser" userId="94b91a340a22cdbc" providerId="LiveId" clId="{9A23E3A1-E0A8-49EE-9D66-A514C0F152F1}" dt="2017-09-01T07:52:35.051" v="1219" actId="20577"/>
          <ac:spMkLst>
            <pc:docMk/>
            <pc:sldMk cId="2286781076" sldId="293"/>
            <ac:spMk id="8" creationId="{00000000-0000-0000-0000-000000000000}"/>
          </ac:spMkLst>
        </pc:spChg>
      </pc:sldChg>
      <pc:sldChg chg="add del">
        <pc:chgData name="Jaap Brasser" userId="94b91a340a22cdbc" providerId="LiveId" clId="{9A23E3A1-E0A8-49EE-9D66-A514C0F152F1}" dt="2017-08-31T21:30:13.758" v="588" actId="2696"/>
        <pc:sldMkLst>
          <pc:docMk/>
          <pc:sldMk cId="4142084548" sldId="293"/>
        </pc:sldMkLst>
      </pc:sldChg>
      <pc:sldChg chg="addSp delSp modSp add ord delAnim modAnim">
        <pc:chgData name="Jaap Brasser" userId="94b91a340a22cdbc" providerId="LiveId" clId="{9A23E3A1-E0A8-49EE-9D66-A514C0F152F1}" dt="2017-09-01T09:06:40.223" v="1252"/>
        <pc:sldMkLst>
          <pc:docMk/>
          <pc:sldMk cId="973270677" sldId="294"/>
        </pc:sldMkLst>
        <pc:spChg chg="add del mod">
          <ac:chgData name="Jaap Brasser" userId="94b91a340a22cdbc" providerId="LiveId" clId="{9A23E3A1-E0A8-49EE-9D66-A514C0F152F1}" dt="2017-09-01T04:35:49.735" v="848" actId="1076"/>
          <ac:spMkLst>
            <pc:docMk/>
            <pc:sldMk cId="973270677" sldId="294"/>
            <ac:spMk id="3" creationId="{D6CC13BD-BAB0-47E3-93F2-B7DFBC31C83C}"/>
          </ac:spMkLst>
        </pc:spChg>
        <pc:spChg chg="add del mod">
          <ac:chgData name="Jaap Brasser" userId="94b91a340a22cdbc" providerId="LiveId" clId="{9A23E3A1-E0A8-49EE-9D66-A514C0F152F1}" dt="2017-09-01T04:35:58.364" v="850" actId="1076"/>
          <ac:spMkLst>
            <pc:docMk/>
            <pc:sldMk cId="973270677" sldId="294"/>
            <ac:spMk id="4" creationId="{6B644B26-E4A1-4DED-9780-F57606FB131B}"/>
          </ac:spMkLst>
        </pc:spChg>
        <pc:spChg chg="add mod">
          <ac:chgData name="Jaap Brasser" userId="94b91a340a22cdbc" providerId="LiveId" clId="{9A23E3A1-E0A8-49EE-9D66-A514C0F152F1}" dt="2017-09-01T04:46:51.439" v="917" actId="1076"/>
          <ac:spMkLst>
            <pc:docMk/>
            <pc:sldMk cId="973270677" sldId="294"/>
            <ac:spMk id="5" creationId="{3AD33E68-5265-4A32-B6F4-2BD9B0F055F5}"/>
          </ac:spMkLst>
        </pc:spChg>
        <pc:spChg chg="del">
          <ac:chgData name="Jaap Brasser" userId="94b91a340a22cdbc" providerId="LiveId" clId="{9A23E3A1-E0A8-49EE-9D66-A514C0F152F1}" dt="2017-09-01T04:35:43.162" v="847" actId="478"/>
          <ac:spMkLst>
            <pc:docMk/>
            <pc:sldMk cId="973270677" sldId="294"/>
            <ac:spMk id="7" creationId="{00000000-0000-0000-0000-000000000000}"/>
          </ac:spMkLst>
        </pc:spChg>
        <pc:spChg chg="del">
          <ac:chgData name="Jaap Brasser" userId="94b91a340a22cdbc" providerId="LiveId" clId="{9A23E3A1-E0A8-49EE-9D66-A514C0F152F1}" dt="2017-09-01T04:35:52.938" v="849" actId="1076"/>
          <ac:spMkLst>
            <pc:docMk/>
            <pc:sldMk cId="973270677" sldId="294"/>
            <ac:spMk id="8" creationId="{00000000-0000-0000-0000-000000000000}"/>
          </ac:spMkLst>
        </pc:spChg>
        <pc:picChg chg="add mod">
          <ac:chgData name="Jaap Brasser" userId="94b91a340a22cdbc" providerId="LiveId" clId="{9A23E3A1-E0A8-49EE-9D66-A514C0F152F1}" dt="2017-09-01T09:06:30.686" v="1249"/>
          <ac:picMkLst>
            <pc:docMk/>
            <pc:sldMk cId="973270677" sldId="294"/>
            <ac:picMk id="2" creationId="{A338A727-D08A-44D0-BDD8-62CFF2DAEF5D}"/>
          </ac:picMkLst>
        </pc:picChg>
        <pc:picChg chg="add del mod">
          <ac:chgData name="Jaap Brasser" userId="94b91a340a22cdbc" providerId="LiveId" clId="{9A23E3A1-E0A8-49EE-9D66-A514C0F152F1}" dt="2017-09-01T09:06:08.671" v="1248" actId="478"/>
          <ac:picMkLst>
            <pc:docMk/>
            <pc:sldMk cId="973270677" sldId="294"/>
            <ac:picMk id="9" creationId="{74CCBE51-8A74-41BE-BF21-5C47CB1D6C0F}"/>
          </ac:picMkLst>
        </pc:picChg>
        <pc:picChg chg="mod">
          <ac:chgData name="Jaap Brasser" userId="94b91a340a22cdbc" providerId="LiveId" clId="{9A23E3A1-E0A8-49EE-9D66-A514C0F152F1}" dt="2017-09-01T04:36:04.774" v="852" actId="1076"/>
          <ac:picMkLst>
            <pc:docMk/>
            <pc:sldMk cId="973270677" sldId="294"/>
            <ac:picMk id="1026" creationId="{5ACBA1A3-1DD8-467F-841A-C6F108FDA126}"/>
          </ac:picMkLst>
        </pc:picChg>
      </pc:sldChg>
      <pc:sldChg chg="add del">
        <pc:chgData name="Jaap Brasser" userId="94b91a340a22cdbc" providerId="LiveId" clId="{9A23E3A1-E0A8-49EE-9D66-A514C0F152F1}" dt="2017-09-01T04:32:06.192" v="838" actId="2696"/>
        <pc:sldMkLst>
          <pc:docMk/>
          <pc:sldMk cId="1158010150" sldId="294"/>
        </pc:sldMkLst>
      </pc:sldChg>
      <pc:sldChg chg="add del">
        <pc:chgData name="Jaap Brasser" userId="94b91a340a22cdbc" providerId="LiveId" clId="{9A23E3A1-E0A8-49EE-9D66-A514C0F152F1}" dt="2017-09-01T04:32:52.708" v="839" actId="2696"/>
        <pc:sldMkLst>
          <pc:docMk/>
          <pc:sldMk cId="1856498805" sldId="295"/>
        </pc:sldMkLst>
      </pc:sldChg>
      <pc:sldChg chg="addSp delSp modSp add del ord">
        <pc:chgData name="Jaap Brasser" userId="94b91a340a22cdbc" providerId="LiveId" clId="{9A23E3A1-E0A8-49EE-9D66-A514C0F152F1}" dt="2017-09-01T07:56:02.488" v="1247" actId="2696"/>
        <pc:sldMkLst>
          <pc:docMk/>
          <pc:sldMk cId="2732890259" sldId="295"/>
        </pc:sldMkLst>
        <pc:spChg chg="add del mod">
          <ac:chgData name="Jaap Brasser" userId="94b91a340a22cdbc" providerId="LiveId" clId="{9A23E3A1-E0A8-49EE-9D66-A514C0F152F1}" dt="2017-09-01T04:40:17.851" v="870" actId="2696"/>
          <ac:spMkLst>
            <pc:docMk/>
            <pc:sldMk cId="2732890259" sldId="295"/>
            <ac:spMk id="2" creationId="{85596991-392A-44AE-90D4-0E2772381473}"/>
          </ac:spMkLst>
        </pc:spChg>
        <pc:spChg chg="del">
          <ac:chgData name="Jaap Brasser" userId="94b91a340a22cdbc" providerId="LiveId" clId="{9A23E3A1-E0A8-49EE-9D66-A514C0F152F1}" dt="2017-09-01T04:40:15.550" v="869" actId="2696"/>
          <ac:spMkLst>
            <pc:docMk/>
            <pc:sldMk cId="2732890259" sldId="295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9-01T04:40:38.178" v="874" actId="27636"/>
          <ac:spMkLst>
            <pc:docMk/>
            <pc:sldMk cId="2732890259" sldId="295"/>
            <ac:spMk id="14" creationId="{00000000-0000-0000-0000-000000000000}"/>
          </ac:spMkLst>
        </pc:spChg>
        <pc:picChg chg="del mod">
          <ac:chgData name="Jaap Brasser" userId="94b91a340a22cdbc" providerId="LiveId" clId="{9A23E3A1-E0A8-49EE-9D66-A514C0F152F1}" dt="2017-09-01T04:43:46.515" v="881" actId="478"/>
          <ac:picMkLst>
            <pc:docMk/>
            <pc:sldMk cId="2732890259" sldId="295"/>
            <ac:picMk id="3" creationId="{21172DA4-F2C9-43CD-9B00-E3A2F2E6C612}"/>
          </ac:picMkLst>
        </pc:picChg>
      </pc:sldChg>
      <pc:sldChg chg="addSp delSp modSp add del ord">
        <pc:chgData name="Jaap Brasser" userId="94b91a340a22cdbc" providerId="LiveId" clId="{9A23E3A1-E0A8-49EE-9D66-A514C0F152F1}" dt="2017-09-01T05:33:23.645" v="960" actId="2696"/>
        <pc:sldMkLst>
          <pc:docMk/>
          <pc:sldMk cId="1868201120" sldId="296"/>
        </pc:sldMkLst>
        <pc:picChg chg="add del">
          <ac:chgData name="Jaap Brasser" userId="94b91a340a22cdbc" providerId="LiveId" clId="{9A23E3A1-E0A8-49EE-9D66-A514C0F152F1}" dt="2017-09-01T05:30:44.139" v="925" actId="2696"/>
          <ac:picMkLst>
            <pc:docMk/>
            <pc:sldMk cId="1868201120" sldId="296"/>
            <ac:picMk id="2" creationId="{FD210486-C9C8-4020-8EF6-E25C65D1DE24}"/>
          </ac:picMkLst>
        </pc:picChg>
        <pc:picChg chg="add mod">
          <ac:chgData name="Jaap Brasser" userId="94b91a340a22cdbc" providerId="LiveId" clId="{9A23E3A1-E0A8-49EE-9D66-A514C0F152F1}" dt="2017-09-01T05:31:38.003" v="929" actId="1038"/>
          <ac:picMkLst>
            <pc:docMk/>
            <pc:sldMk cId="1868201120" sldId="296"/>
            <ac:picMk id="3" creationId="{B66C7D6C-7B65-418C-8AD8-71E51211A638}"/>
          </ac:picMkLst>
        </pc:picChg>
      </pc:sldChg>
      <pc:sldChg chg="add del ord">
        <pc:chgData name="Jaap Brasser" userId="94b91a340a22cdbc" providerId="LiveId" clId="{9A23E3A1-E0A8-49EE-9D66-A514C0F152F1}" dt="2017-09-01T04:47:03.666" v="918" actId="2696"/>
        <pc:sldMkLst>
          <pc:docMk/>
          <pc:sldMk cId="987254795" sldId="297"/>
        </pc:sldMkLst>
      </pc:sldChg>
      <pc:sldChg chg="addSp delSp modSp add ord delAnim modAnim">
        <pc:chgData name="Jaap Brasser" userId="94b91a340a22cdbc" providerId="LiveId" clId="{9A23E3A1-E0A8-49EE-9D66-A514C0F152F1}" dt="2017-09-01T07:31:02.299" v="1038" actId="1037"/>
        <pc:sldMkLst>
          <pc:docMk/>
          <pc:sldMk cId="3882677729" sldId="297"/>
        </pc:sldMkLst>
        <pc:spChg chg="mod">
          <ac:chgData name="Jaap Brasser" userId="94b91a340a22cdbc" providerId="LiveId" clId="{9A23E3A1-E0A8-49EE-9D66-A514C0F152F1}" dt="2017-09-01T04:47:11.564" v="922" actId="20577"/>
          <ac:spMkLst>
            <pc:docMk/>
            <pc:sldMk cId="3882677729" sldId="297"/>
            <ac:spMk id="5" creationId="{3AD33E68-5265-4A32-B6F4-2BD9B0F055F5}"/>
          </ac:spMkLst>
        </pc:spChg>
        <pc:picChg chg="add mod">
          <ac:chgData name="Jaap Brasser" userId="94b91a340a22cdbc" providerId="LiveId" clId="{9A23E3A1-E0A8-49EE-9D66-A514C0F152F1}" dt="2017-09-01T07:31:02.299" v="1038" actId="1037"/>
          <ac:picMkLst>
            <pc:docMk/>
            <pc:sldMk cId="3882677729" sldId="297"/>
            <ac:picMk id="2" creationId="{2FA0BA10-0A72-42B7-B4FB-67B54C6A4DD5}"/>
          </ac:picMkLst>
        </pc:picChg>
        <pc:picChg chg="del">
          <ac:chgData name="Jaap Brasser" userId="94b91a340a22cdbc" providerId="LiveId" clId="{9A23E3A1-E0A8-49EE-9D66-A514C0F152F1}" dt="2017-09-01T04:47:18.673" v="923" actId="478"/>
          <ac:picMkLst>
            <pc:docMk/>
            <pc:sldMk cId="3882677729" sldId="297"/>
            <ac:picMk id="9" creationId="{74CCBE51-8A74-41BE-BF21-5C47CB1D6C0F}"/>
          </ac:picMkLst>
        </pc:picChg>
      </pc:sldChg>
      <pc:sldChg chg="modSp add ord">
        <pc:chgData name="Jaap Brasser" userId="94b91a340a22cdbc" providerId="LiveId" clId="{9A23E3A1-E0A8-49EE-9D66-A514C0F152F1}" dt="2017-09-01T05:33:42.849" v="975" actId="20577"/>
        <pc:sldMkLst>
          <pc:docMk/>
          <pc:sldMk cId="3824363550" sldId="298"/>
        </pc:sldMkLst>
        <pc:spChg chg="mod">
          <ac:chgData name="Jaap Brasser" userId="94b91a340a22cdbc" providerId="LiveId" clId="{9A23E3A1-E0A8-49EE-9D66-A514C0F152F1}" dt="2017-09-01T05:33:42.849" v="975" actId="20577"/>
          <ac:spMkLst>
            <pc:docMk/>
            <pc:sldMk cId="3824363550" sldId="298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5:33:00.434" v="958" actId="14100"/>
          <ac:picMkLst>
            <pc:docMk/>
            <pc:sldMk cId="3824363550" sldId="298"/>
            <ac:picMk id="3" creationId="{21172DA4-F2C9-43CD-9B00-E3A2F2E6C612}"/>
          </ac:picMkLst>
        </pc:picChg>
      </pc:sldChg>
      <pc:sldChg chg="modSp add ord">
        <pc:chgData name="Jaap Brasser" userId="94b91a340a22cdbc" providerId="LiveId" clId="{9A23E3A1-E0A8-49EE-9D66-A514C0F152F1}" dt="2017-09-01T07:47:33.330" v="1058" actId="20577"/>
        <pc:sldMkLst>
          <pc:docMk/>
          <pc:sldMk cId="2888103710" sldId="299"/>
        </pc:sldMkLst>
        <pc:spChg chg="mod">
          <ac:chgData name="Jaap Brasser" userId="94b91a340a22cdbc" providerId="LiveId" clId="{9A23E3A1-E0A8-49EE-9D66-A514C0F152F1}" dt="2017-09-01T07:47:33.330" v="1058" actId="20577"/>
          <ac:spMkLst>
            <pc:docMk/>
            <pc:sldMk cId="2888103710" sldId="299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5:38:42.888" v="1009" actId="14100"/>
          <ac:picMkLst>
            <pc:docMk/>
            <pc:sldMk cId="2888103710" sldId="299"/>
            <ac:picMk id="3" creationId="{21172DA4-F2C9-43CD-9B00-E3A2F2E6C612}"/>
          </ac:picMkLst>
        </pc:picChg>
      </pc:sldChg>
      <pc:sldChg chg="modSp add ord">
        <pc:chgData name="Jaap Brasser" userId="94b91a340a22cdbc" providerId="LiveId" clId="{9A23E3A1-E0A8-49EE-9D66-A514C0F152F1}" dt="2017-09-01T07:55:59.411" v="1246" actId="20577"/>
        <pc:sldMkLst>
          <pc:docMk/>
          <pc:sldMk cId="1025917380" sldId="300"/>
        </pc:sldMkLst>
        <pc:spChg chg="mod">
          <ac:chgData name="Jaap Brasser" userId="94b91a340a22cdbc" providerId="LiveId" clId="{9A23E3A1-E0A8-49EE-9D66-A514C0F152F1}" dt="2017-09-01T07:55:59.411" v="1246" actId="20577"/>
          <ac:spMkLst>
            <pc:docMk/>
            <pc:sldMk cId="1025917380" sldId="300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7:55:41.079" v="1230" actId="14100"/>
          <ac:picMkLst>
            <pc:docMk/>
            <pc:sldMk cId="1025917380" sldId="300"/>
            <ac:picMk id="3" creationId="{21172DA4-F2C9-43CD-9B00-E3A2F2E6C612}"/>
          </ac:picMkLst>
        </pc:picChg>
      </pc:sldChg>
    </pc:docChg>
  </pc:docChgLst>
  <pc:docChgLst>
    <pc:chgData name="Jaap Brasser" userId="94b91a340a22cdbc" providerId="LiveId" clId="{02A968CE-3974-469C-A424-70FA94E5227C}"/>
    <pc:docChg chg="delSld modSld">
      <pc:chgData name="Jaap Brasser" userId="94b91a340a22cdbc" providerId="LiveId" clId="{02A968CE-3974-469C-A424-70FA94E5227C}" dt="2017-09-01T09:02:58.631" v="25" actId="2696"/>
      <pc:docMkLst>
        <pc:docMk/>
      </pc:docMkLst>
      <pc:sldChg chg="modSp">
        <pc:chgData name="Jaap Brasser" userId="94b91a340a22cdbc" providerId="LiveId" clId="{02A968CE-3974-469C-A424-70FA94E5227C}" dt="2017-09-01T08:34:37.966" v="23" actId="2696"/>
        <pc:sldMkLst>
          <pc:docMk/>
          <pc:sldMk cId="1025112647" sldId="289"/>
        </pc:sldMkLst>
        <pc:graphicFrameChg chg="mod">
          <ac:chgData name="Jaap Brasser" userId="94b91a340a22cdbc" providerId="LiveId" clId="{02A968CE-3974-469C-A424-70FA94E5227C}" dt="2017-09-01T08:34:37.966" v="23" actId="2696"/>
          <ac:graphicFrameMkLst>
            <pc:docMk/>
            <pc:sldMk cId="1025112647" sldId="289"/>
            <ac:graphicFrameMk id="5" creationId="{557B983B-0A6F-402A-8303-611B0C302655}"/>
          </ac:graphicFrameMkLst>
        </pc:graphicFrameChg>
      </pc:sldChg>
      <pc:sldChg chg="modAnim">
        <pc:chgData name="Jaap Brasser" userId="94b91a340a22cdbc" providerId="LiveId" clId="{02A968CE-3974-469C-A424-70FA94E5227C}" dt="2017-09-01T08:56:49.228" v="24" actId="2696"/>
        <pc:sldMkLst>
          <pc:docMk/>
          <pc:sldMk cId="3882677729" sldId="297"/>
        </pc:sldMkLst>
      </pc:sldChg>
      <pc:sldChg chg="del">
        <pc:chgData name="Jaap Brasser" userId="94b91a340a22cdbc" providerId="LiveId" clId="{02A968CE-3974-469C-A424-70FA94E5227C}" dt="2017-09-01T09:02:58.631" v="25" actId="2696"/>
        <pc:sldMkLst>
          <pc:docMk/>
          <pc:sldMk cId="3824363550" sldId="298"/>
        </pc:sldMkLst>
      </pc:sldChg>
    </pc:docChg>
  </pc:docChgLst>
  <pc:docChgLst>
    <pc:chgData name="Jaap Brasser" userId="94b91a340a22cdbc" providerId="LiveId" clId="{11282EA5-4715-4DD3-BF81-3EA8373A0E57}"/>
    <pc:docChg chg="delSld">
      <pc:chgData name="Jaap Brasser" userId="94b91a340a22cdbc" providerId="LiveId" clId="{11282EA5-4715-4DD3-BF81-3EA8373A0E57}" dt="2017-09-01T12:45:33.098" v="1" actId="2696"/>
      <pc:docMkLst>
        <pc:docMk/>
      </pc:docMkLst>
      <pc:sldChg chg="del">
        <pc:chgData name="Jaap Brasser" userId="94b91a340a22cdbc" providerId="LiveId" clId="{11282EA5-4715-4DD3-BF81-3EA8373A0E57}" dt="2017-09-01T12:45:33.098" v="1" actId="2696"/>
        <pc:sldMkLst>
          <pc:docMk/>
          <pc:sldMk cId="973270677" sldId="294"/>
        </pc:sldMkLst>
      </pc:sldChg>
      <pc:sldChg chg="del">
        <pc:chgData name="Jaap Brasser" userId="94b91a340a22cdbc" providerId="LiveId" clId="{11282EA5-4715-4DD3-BF81-3EA8373A0E57}" dt="2017-09-01T12:45:33.004" v="0" actId="2696"/>
        <pc:sldMkLst>
          <pc:docMk/>
          <pc:sldMk cId="3882677729" sldId="2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201F2-CA80-4B35-8897-81670BD4C372}" type="doc">
      <dgm:prSet loTypeId="urn:microsoft.com/office/officeart/2005/8/layout/chevron1" loCatId="Inbox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4E68554-AF57-4BF6-915F-24F8439D06CE}">
      <dgm:prSet/>
      <dgm:spPr/>
      <dgm:t>
        <a:bodyPr/>
        <a:lstStyle/>
        <a:p>
          <a:r>
            <a:rPr lang="en-US" dirty="0"/>
            <a:t>PowerShell</a:t>
          </a:r>
        </a:p>
      </dgm:t>
    </dgm:pt>
    <dgm:pt modelId="{172130B0-DC2F-4A52-818A-6CB474620626}" type="parTrans" cxnId="{9C60CB93-AE5D-43A5-9DF7-823D608C59B2}">
      <dgm:prSet/>
      <dgm:spPr/>
      <dgm:t>
        <a:bodyPr/>
        <a:lstStyle/>
        <a:p>
          <a:endParaRPr lang="en-US"/>
        </a:p>
      </dgm:t>
    </dgm:pt>
    <dgm:pt modelId="{42FF15C8-F01D-4ACC-89FE-58F886227021}" type="sibTrans" cxnId="{9C60CB93-AE5D-43A5-9DF7-823D608C59B2}">
      <dgm:prSet/>
      <dgm:spPr/>
      <dgm:t>
        <a:bodyPr/>
        <a:lstStyle/>
        <a:p>
          <a:endParaRPr lang="en-US"/>
        </a:p>
      </dgm:t>
    </dgm:pt>
    <dgm:pt modelId="{CF257BA6-F633-4F9F-8C64-C1EA973F9989}">
      <dgm:prSet/>
      <dgm:spPr/>
      <dgm:t>
        <a:bodyPr/>
        <a:lstStyle/>
        <a:p>
          <a:r>
            <a:rPr lang="en-US" dirty="0"/>
            <a:t>&amp; .\Demo</a:t>
          </a:r>
        </a:p>
      </dgm:t>
    </dgm:pt>
    <dgm:pt modelId="{98066E11-1AFB-4898-8894-266157FFFE58}" type="sibTrans" cxnId="{67DF2CA6-B410-48A1-A882-9854C854E8FA}">
      <dgm:prSet/>
      <dgm:spPr/>
      <dgm:t>
        <a:bodyPr/>
        <a:lstStyle/>
        <a:p>
          <a:endParaRPr lang="en-US"/>
        </a:p>
      </dgm:t>
    </dgm:pt>
    <dgm:pt modelId="{47D6D186-2762-48CA-A815-5039E876D8A0}" type="parTrans" cxnId="{67DF2CA6-B410-48A1-A882-9854C854E8FA}">
      <dgm:prSet/>
      <dgm:spPr/>
      <dgm:t>
        <a:bodyPr/>
        <a:lstStyle/>
        <a:p>
          <a:endParaRPr lang="en-US"/>
        </a:p>
      </dgm:t>
    </dgm:pt>
    <dgm:pt modelId="{B030FDFD-1F8A-4482-80BD-603DF7335809}">
      <dgm:prSet/>
      <dgm:spPr/>
      <dgm:t>
        <a:bodyPr/>
        <a:lstStyle/>
        <a:p>
          <a:r>
            <a:rPr lang="en-US" dirty="0"/>
            <a:t>Defensive Offensive</a:t>
          </a:r>
        </a:p>
      </dgm:t>
    </dgm:pt>
    <dgm:pt modelId="{DBFFCF2D-AAC0-44BB-89F9-385A086FE456}" type="sibTrans" cxnId="{5B8466FB-FFD8-4136-B8ED-7FB03CA16C3B}">
      <dgm:prSet/>
      <dgm:spPr/>
      <dgm:t>
        <a:bodyPr/>
        <a:lstStyle/>
        <a:p>
          <a:endParaRPr lang="en-US"/>
        </a:p>
      </dgm:t>
    </dgm:pt>
    <dgm:pt modelId="{CB4487D2-0CFB-41A6-BC84-18EB6842352D}" type="parTrans" cxnId="{5B8466FB-FFD8-4136-B8ED-7FB03CA16C3B}">
      <dgm:prSet/>
      <dgm:spPr/>
      <dgm:t>
        <a:bodyPr/>
        <a:lstStyle/>
        <a:p>
          <a:endParaRPr lang="en-US"/>
        </a:p>
      </dgm:t>
    </dgm:pt>
    <dgm:pt modelId="{7919AEA1-3F76-4B05-AC71-AD2F73E940D7}">
      <dgm:prSet/>
      <dgm:spPr/>
      <dgm:t>
        <a:bodyPr/>
        <a:lstStyle/>
        <a:p>
          <a:r>
            <a:rPr lang="en-US" dirty="0"/>
            <a:t>&amp; .\Demo</a:t>
          </a:r>
        </a:p>
      </dgm:t>
    </dgm:pt>
    <dgm:pt modelId="{C243A9D7-39EA-49A0-8D44-EFD8DACBC359}" type="sibTrans" cxnId="{EB8E1B86-D00A-46EA-99A6-9EBC651AC773}">
      <dgm:prSet/>
      <dgm:spPr/>
      <dgm:t>
        <a:bodyPr/>
        <a:lstStyle/>
        <a:p>
          <a:endParaRPr lang="en-US"/>
        </a:p>
      </dgm:t>
    </dgm:pt>
    <dgm:pt modelId="{9B681BD7-604E-411F-A9DA-C65D3A93D93F}" type="parTrans" cxnId="{EB8E1B86-D00A-46EA-99A6-9EBC651AC773}">
      <dgm:prSet/>
      <dgm:spPr/>
      <dgm:t>
        <a:bodyPr/>
        <a:lstStyle/>
        <a:p>
          <a:endParaRPr lang="en-US"/>
        </a:p>
      </dgm:t>
    </dgm:pt>
    <dgm:pt modelId="{752371D4-7A11-4DFE-B002-7EB1932854E1}">
      <dgm:prSet/>
      <dgm:spPr/>
      <dgm:t>
        <a:bodyPr/>
        <a:lstStyle/>
        <a:p>
          <a:r>
            <a:rPr lang="en-US" dirty="0"/>
            <a:t>Q &amp; A</a:t>
          </a:r>
        </a:p>
      </dgm:t>
    </dgm:pt>
    <dgm:pt modelId="{40876C3A-6B03-495E-A492-B0EA7C0E9EFD}" type="parTrans" cxnId="{4E6277EC-E603-4D2E-AE64-62947B9E09AA}">
      <dgm:prSet/>
      <dgm:spPr/>
      <dgm:t>
        <a:bodyPr/>
        <a:lstStyle/>
        <a:p>
          <a:endParaRPr lang="en-US"/>
        </a:p>
      </dgm:t>
    </dgm:pt>
    <dgm:pt modelId="{C87D9196-7E35-43B8-B8B3-8C366DD6B7F7}" type="sibTrans" cxnId="{4E6277EC-E603-4D2E-AE64-62947B9E09AA}">
      <dgm:prSet/>
      <dgm:spPr/>
      <dgm:t>
        <a:bodyPr/>
        <a:lstStyle/>
        <a:p>
          <a:endParaRPr lang="en-US"/>
        </a:p>
      </dgm:t>
    </dgm:pt>
    <dgm:pt modelId="{8F04E0E4-E9CB-4DB3-92AC-96E4DC29C99B}" type="pres">
      <dgm:prSet presAssocID="{9FD201F2-CA80-4B35-8897-81670BD4C372}" presName="Name0" presStyleCnt="0">
        <dgm:presLayoutVars>
          <dgm:dir/>
          <dgm:animLvl val="lvl"/>
          <dgm:resizeHandles val="exact"/>
        </dgm:presLayoutVars>
      </dgm:prSet>
      <dgm:spPr/>
    </dgm:pt>
    <dgm:pt modelId="{F9A0C973-E309-49C7-B22D-57902D0A29FC}" type="pres">
      <dgm:prSet presAssocID="{64E68554-AF57-4BF6-915F-24F8439D06C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42F039-2CC4-4D77-A190-708B8BF22A36}" type="pres">
      <dgm:prSet presAssocID="{42FF15C8-F01D-4ACC-89FE-58F886227021}" presName="parTxOnlySpace" presStyleCnt="0"/>
      <dgm:spPr/>
    </dgm:pt>
    <dgm:pt modelId="{0983425A-8A0D-447F-9568-9757E25B41EB}" type="pres">
      <dgm:prSet presAssocID="{CF257BA6-F633-4F9F-8C64-C1EA973F998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8585D8C-5DD0-4102-B5FA-2B6C68092D3E}" type="pres">
      <dgm:prSet presAssocID="{98066E11-1AFB-4898-8894-266157FFFE58}" presName="parTxOnlySpace" presStyleCnt="0"/>
      <dgm:spPr/>
    </dgm:pt>
    <dgm:pt modelId="{F305F153-11B0-4FEA-AD05-B1D55CB3B12A}" type="pres">
      <dgm:prSet presAssocID="{B030FDFD-1F8A-4482-80BD-603DF733580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4B53C47-4D24-4290-B023-E0FC2B8CB602}" type="pres">
      <dgm:prSet presAssocID="{DBFFCF2D-AAC0-44BB-89F9-385A086FE456}" presName="parTxOnlySpace" presStyleCnt="0"/>
      <dgm:spPr/>
    </dgm:pt>
    <dgm:pt modelId="{33022E77-0042-4351-BFAF-787AA9CDB64E}" type="pres">
      <dgm:prSet presAssocID="{7919AEA1-3F76-4B05-AC71-AD2F73E940D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9B9E298-A9EB-48ED-8B32-C5C9AFC8E758}" type="pres">
      <dgm:prSet presAssocID="{C243A9D7-39EA-49A0-8D44-EFD8DACBC359}" presName="parTxOnlySpace" presStyleCnt="0"/>
      <dgm:spPr/>
    </dgm:pt>
    <dgm:pt modelId="{BCC9222C-223E-4524-9C8A-73EB2032E4C6}" type="pres">
      <dgm:prSet presAssocID="{752371D4-7A11-4DFE-B002-7EB1932854E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66CF70A-7568-4C54-823B-ADE3606CC89E}" type="presOf" srcId="{64E68554-AF57-4BF6-915F-24F8439D06CE}" destId="{F9A0C973-E309-49C7-B22D-57902D0A29FC}" srcOrd="0" destOrd="0" presId="urn:microsoft.com/office/officeart/2005/8/layout/chevron1"/>
    <dgm:cxn modelId="{0794B919-78F9-498B-AEA8-25B74D22C91C}" type="presOf" srcId="{752371D4-7A11-4DFE-B002-7EB1932854E1}" destId="{BCC9222C-223E-4524-9C8A-73EB2032E4C6}" srcOrd="0" destOrd="0" presId="urn:microsoft.com/office/officeart/2005/8/layout/chevron1"/>
    <dgm:cxn modelId="{EB8E1B86-D00A-46EA-99A6-9EBC651AC773}" srcId="{9FD201F2-CA80-4B35-8897-81670BD4C372}" destId="{7919AEA1-3F76-4B05-AC71-AD2F73E940D7}" srcOrd="3" destOrd="0" parTransId="{9B681BD7-604E-411F-A9DA-C65D3A93D93F}" sibTransId="{C243A9D7-39EA-49A0-8D44-EFD8DACBC359}"/>
    <dgm:cxn modelId="{9C60CB93-AE5D-43A5-9DF7-823D608C59B2}" srcId="{9FD201F2-CA80-4B35-8897-81670BD4C372}" destId="{64E68554-AF57-4BF6-915F-24F8439D06CE}" srcOrd="0" destOrd="0" parTransId="{172130B0-DC2F-4A52-818A-6CB474620626}" sibTransId="{42FF15C8-F01D-4ACC-89FE-58F886227021}"/>
    <dgm:cxn modelId="{00C5489B-E5F5-40FE-989E-6EE45C75B451}" type="presOf" srcId="{CF257BA6-F633-4F9F-8C64-C1EA973F9989}" destId="{0983425A-8A0D-447F-9568-9757E25B41EB}" srcOrd="0" destOrd="0" presId="urn:microsoft.com/office/officeart/2005/8/layout/chevron1"/>
    <dgm:cxn modelId="{67DF2CA6-B410-48A1-A882-9854C854E8FA}" srcId="{9FD201F2-CA80-4B35-8897-81670BD4C372}" destId="{CF257BA6-F633-4F9F-8C64-C1EA973F9989}" srcOrd="1" destOrd="0" parTransId="{47D6D186-2762-48CA-A815-5039E876D8A0}" sibTransId="{98066E11-1AFB-4898-8894-266157FFFE58}"/>
    <dgm:cxn modelId="{51D830A9-B74C-402B-9FF2-DFA6DFCC306E}" type="presOf" srcId="{7919AEA1-3F76-4B05-AC71-AD2F73E940D7}" destId="{33022E77-0042-4351-BFAF-787AA9CDB64E}" srcOrd="0" destOrd="0" presId="urn:microsoft.com/office/officeart/2005/8/layout/chevron1"/>
    <dgm:cxn modelId="{2F28EDDE-7347-4C2A-8EEC-B32995A26033}" type="presOf" srcId="{9FD201F2-CA80-4B35-8897-81670BD4C372}" destId="{8F04E0E4-E9CB-4DB3-92AC-96E4DC29C99B}" srcOrd="0" destOrd="0" presId="urn:microsoft.com/office/officeart/2005/8/layout/chevron1"/>
    <dgm:cxn modelId="{4E6277EC-E603-4D2E-AE64-62947B9E09AA}" srcId="{9FD201F2-CA80-4B35-8897-81670BD4C372}" destId="{752371D4-7A11-4DFE-B002-7EB1932854E1}" srcOrd="4" destOrd="0" parTransId="{40876C3A-6B03-495E-A492-B0EA7C0E9EFD}" sibTransId="{C87D9196-7E35-43B8-B8B3-8C366DD6B7F7}"/>
    <dgm:cxn modelId="{E74BD7F1-6EAF-4D8E-869F-058DF1319416}" type="presOf" srcId="{B030FDFD-1F8A-4482-80BD-603DF7335809}" destId="{F305F153-11B0-4FEA-AD05-B1D55CB3B12A}" srcOrd="0" destOrd="0" presId="urn:microsoft.com/office/officeart/2005/8/layout/chevron1"/>
    <dgm:cxn modelId="{5B8466FB-FFD8-4136-B8ED-7FB03CA16C3B}" srcId="{9FD201F2-CA80-4B35-8897-81670BD4C372}" destId="{B030FDFD-1F8A-4482-80BD-603DF7335809}" srcOrd="2" destOrd="0" parTransId="{CB4487D2-0CFB-41A6-BC84-18EB6842352D}" sibTransId="{DBFFCF2D-AAC0-44BB-89F9-385A086FE456}"/>
    <dgm:cxn modelId="{1E712890-BDBD-4C52-93AD-D1F421B642F5}" type="presParOf" srcId="{8F04E0E4-E9CB-4DB3-92AC-96E4DC29C99B}" destId="{F9A0C973-E309-49C7-B22D-57902D0A29FC}" srcOrd="0" destOrd="0" presId="urn:microsoft.com/office/officeart/2005/8/layout/chevron1"/>
    <dgm:cxn modelId="{979644E6-8CF2-43EB-A511-39207DE0CB01}" type="presParOf" srcId="{8F04E0E4-E9CB-4DB3-92AC-96E4DC29C99B}" destId="{8742F039-2CC4-4D77-A190-708B8BF22A36}" srcOrd="1" destOrd="0" presId="urn:microsoft.com/office/officeart/2005/8/layout/chevron1"/>
    <dgm:cxn modelId="{29209E16-DBB3-47E2-A98A-6BFC9E3F9019}" type="presParOf" srcId="{8F04E0E4-E9CB-4DB3-92AC-96E4DC29C99B}" destId="{0983425A-8A0D-447F-9568-9757E25B41EB}" srcOrd="2" destOrd="0" presId="urn:microsoft.com/office/officeart/2005/8/layout/chevron1"/>
    <dgm:cxn modelId="{F9E38B72-CF2A-4BD9-89F5-677738A46AE5}" type="presParOf" srcId="{8F04E0E4-E9CB-4DB3-92AC-96E4DC29C99B}" destId="{68585D8C-5DD0-4102-B5FA-2B6C68092D3E}" srcOrd="3" destOrd="0" presId="urn:microsoft.com/office/officeart/2005/8/layout/chevron1"/>
    <dgm:cxn modelId="{BF4B34C9-24F5-4146-9A62-F16D0CFE281B}" type="presParOf" srcId="{8F04E0E4-E9CB-4DB3-92AC-96E4DC29C99B}" destId="{F305F153-11B0-4FEA-AD05-B1D55CB3B12A}" srcOrd="4" destOrd="0" presId="urn:microsoft.com/office/officeart/2005/8/layout/chevron1"/>
    <dgm:cxn modelId="{0BF6132D-AD38-44DA-83B3-0EB4301AB435}" type="presParOf" srcId="{8F04E0E4-E9CB-4DB3-92AC-96E4DC29C99B}" destId="{A4B53C47-4D24-4290-B023-E0FC2B8CB602}" srcOrd="5" destOrd="0" presId="urn:microsoft.com/office/officeart/2005/8/layout/chevron1"/>
    <dgm:cxn modelId="{CEC5BBFF-00FE-41DC-8AAC-7EE85B778DFF}" type="presParOf" srcId="{8F04E0E4-E9CB-4DB3-92AC-96E4DC29C99B}" destId="{33022E77-0042-4351-BFAF-787AA9CDB64E}" srcOrd="6" destOrd="0" presId="urn:microsoft.com/office/officeart/2005/8/layout/chevron1"/>
    <dgm:cxn modelId="{12024069-9A1D-4071-9668-30FC36439534}" type="presParOf" srcId="{8F04E0E4-E9CB-4DB3-92AC-96E4DC29C99B}" destId="{E9B9E298-A9EB-48ED-8B32-C5C9AFC8E758}" srcOrd="7" destOrd="0" presId="urn:microsoft.com/office/officeart/2005/8/layout/chevron1"/>
    <dgm:cxn modelId="{C2E923D1-1F7B-4FB6-B52B-33269C7BA0EE}" type="presParOf" srcId="{8F04E0E4-E9CB-4DB3-92AC-96E4DC29C99B}" destId="{BCC9222C-223E-4524-9C8A-73EB2032E4C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0C973-E309-49C7-B22D-57902D0A29FC}">
      <dsp:nvSpPr>
        <dsp:cNvPr id="0" name=""/>
        <dsp:cNvSpPr/>
      </dsp:nvSpPr>
      <dsp:spPr>
        <a:xfrm>
          <a:off x="2567" y="400273"/>
          <a:ext cx="2284883" cy="91395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PowerShell</a:t>
          </a:r>
        </a:p>
      </dsp:txBody>
      <dsp:txXfrm>
        <a:off x="459544" y="400273"/>
        <a:ext cx="1370930" cy="913953"/>
      </dsp:txXfrm>
    </dsp:sp>
    <dsp:sp modelId="{0983425A-8A0D-447F-9568-9757E25B41EB}">
      <dsp:nvSpPr>
        <dsp:cNvPr id="0" name=""/>
        <dsp:cNvSpPr/>
      </dsp:nvSpPr>
      <dsp:spPr>
        <a:xfrm>
          <a:off x="2058962" y="400273"/>
          <a:ext cx="2284883" cy="91395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&amp; .\Demo</a:t>
          </a:r>
        </a:p>
      </dsp:txBody>
      <dsp:txXfrm>
        <a:off x="2515939" y="400273"/>
        <a:ext cx="1370930" cy="913953"/>
      </dsp:txXfrm>
    </dsp:sp>
    <dsp:sp modelId="{F305F153-11B0-4FEA-AD05-B1D55CB3B12A}">
      <dsp:nvSpPr>
        <dsp:cNvPr id="0" name=""/>
        <dsp:cNvSpPr/>
      </dsp:nvSpPr>
      <dsp:spPr>
        <a:xfrm>
          <a:off x="4115358" y="400273"/>
          <a:ext cx="2284883" cy="91395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Defensive Offensive</a:t>
          </a:r>
        </a:p>
      </dsp:txBody>
      <dsp:txXfrm>
        <a:off x="4572335" y="400273"/>
        <a:ext cx="1370930" cy="913953"/>
      </dsp:txXfrm>
    </dsp:sp>
    <dsp:sp modelId="{33022E77-0042-4351-BFAF-787AA9CDB64E}">
      <dsp:nvSpPr>
        <dsp:cNvPr id="0" name=""/>
        <dsp:cNvSpPr/>
      </dsp:nvSpPr>
      <dsp:spPr>
        <a:xfrm>
          <a:off x="6171753" y="400273"/>
          <a:ext cx="2284883" cy="91395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&amp; .\Demo</a:t>
          </a:r>
        </a:p>
      </dsp:txBody>
      <dsp:txXfrm>
        <a:off x="6628730" y="400273"/>
        <a:ext cx="1370930" cy="913953"/>
      </dsp:txXfrm>
    </dsp:sp>
    <dsp:sp modelId="{BCC9222C-223E-4524-9C8A-73EB2032E4C6}">
      <dsp:nvSpPr>
        <dsp:cNvPr id="0" name=""/>
        <dsp:cNvSpPr/>
      </dsp:nvSpPr>
      <dsp:spPr>
        <a:xfrm>
          <a:off x="8228148" y="400273"/>
          <a:ext cx="2284883" cy="913953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 &amp; A</a:t>
          </a:r>
        </a:p>
      </dsp:txBody>
      <dsp:txXfrm>
        <a:off x="8685125" y="400273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7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5735-89E3-4EB8-996C-DCBFF46A8144}" type="datetimeFigureOut">
              <a:rPr lang="en-US" smtClean="0"/>
              <a:t>9/2/2017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680" y="0"/>
            <a:ext cx="8275320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Eras Medium ITC" panose="020B0602030504020804" pitchFamily="34" charset="0"/>
              </a:rPr>
              <a:t>Automating Security</a:t>
            </a:r>
            <a:b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Eras Medium ITC" panose="020B0602030504020804" pitchFamily="34" charset="0"/>
              </a:rPr>
              <a:t>with PowerShell</a:t>
            </a:r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161642" y="5675586"/>
            <a:ext cx="10297583" cy="930876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Jaap Brasser</a:t>
            </a:r>
          </a:p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@jaap_brasser</a:t>
            </a:r>
          </a:p>
        </p:txBody>
      </p:sp>
    </p:spTree>
    <p:extLst>
      <p:ext uri="{BB962C8B-B14F-4D97-AF65-F5344CB8AC3E}">
        <p14:creationId xmlns:p14="http://schemas.microsoft.com/office/powerpoint/2010/main" val="375775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0"/>
            <a:ext cx="7306823" cy="685234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Defensive PowerShell</a:t>
            </a:r>
          </a:p>
        </p:txBody>
      </p:sp>
    </p:spTree>
    <p:extLst>
      <p:ext uri="{BB962C8B-B14F-4D97-AF65-F5344CB8AC3E}">
        <p14:creationId xmlns:p14="http://schemas.microsoft.com/office/powerpoint/2010/main" val="288810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DAC5CDE-0437-49BB-8022-6057B1858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r="7622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71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  <a:latin typeface="Eras Medium ITC" panose="020B0602030504020804" pitchFamily="34" charset="0"/>
              </a:rPr>
              <a:t>References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818185" y="1065862"/>
            <a:ext cx="737381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github.com/jaapbrasser/Events/tree/master/BSidesAms2017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www.bsidesams.nl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jaapbrasser.com</a:t>
            </a:r>
          </a:p>
        </p:txBody>
      </p:sp>
    </p:spTree>
    <p:extLst>
      <p:ext uri="{BB962C8B-B14F-4D97-AF65-F5344CB8AC3E}">
        <p14:creationId xmlns:p14="http://schemas.microsoft.com/office/powerpoint/2010/main" val="13390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E64D6179-4772-4FC6-9693-67C134DF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78" r="163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24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6" descr="twitter.png">
            <a:extLst>
              <a:ext uri="{FF2B5EF4-FFF2-40B4-BE49-F238E27FC236}">
                <a16:creationId xmlns:a16="http://schemas.microsoft.com/office/drawing/2014/main" id="{BE90AE68-EA0A-4F04-B5D0-96D131B58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11" y="624593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DF1375-C388-461B-9721-0131E19D9576}"/>
              </a:ext>
            </a:extLst>
          </p:cNvPr>
          <p:cNvSpPr txBox="1">
            <a:spLocks/>
          </p:cNvSpPr>
          <p:nvPr/>
        </p:nvSpPr>
        <p:spPr>
          <a:xfrm>
            <a:off x="9707293" y="6223819"/>
            <a:ext cx="2205460" cy="404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kern="1200" dirty="0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400" b="1" kern="1200" dirty="0" err="1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400" b="1" kern="1200" dirty="0">
              <a:solidFill>
                <a:schemeClr val="bg1"/>
              </a:solidFill>
              <a:latin typeface="Eras Medium ITC" panose="020B06020305040208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EE7FD-19C0-468B-B9B9-700E3FC2FB23}"/>
              </a:ext>
            </a:extLst>
          </p:cNvPr>
          <p:cNvSpPr txBox="1">
            <a:spLocks/>
          </p:cNvSpPr>
          <p:nvPr/>
        </p:nvSpPr>
        <p:spPr>
          <a:xfrm>
            <a:off x="5080933" y="429579"/>
            <a:ext cx="4626360" cy="136652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Eras Medium ITC" panose="020B0602030504020804" pitchFamily="34" charset="0"/>
              </a:rPr>
              <a:t>jaapbrasser.com/about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1686F-F4E7-4B6D-975C-C565D2B28EC6}"/>
              </a:ext>
            </a:extLst>
          </p:cNvPr>
          <p:cNvSpPr/>
          <p:nvPr/>
        </p:nvSpPr>
        <p:spPr>
          <a:xfrm flipH="1">
            <a:off x="4635591" y="2480063"/>
            <a:ext cx="7556409" cy="4377937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4800" y="0"/>
            <a:ext cx="29972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Eras Medium ITC" panose="020B0602030504020804" pitchFamily="34" charset="0"/>
              </a:rPr>
              <a:t>Agenda</a:t>
            </a:r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7B983B-0A6F-402A-8303-611B0C3026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654506"/>
              </p:ext>
            </p:extLst>
          </p:nvPr>
        </p:nvGraphicFramePr>
        <p:xfrm>
          <a:off x="1015817" y="4991100"/>
          <a:ext cx="10515600" cy="171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51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4" y="2701"/>
            <a:ext cx="8288346" cy="6851976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State of PowerShell</a:t>
            </a:r>
          </a:p>
        </p:txBody>
      </p:sp>
    </p:spTree>
    <p:extLst>
      <p:ext uri="{BB962C8B-B14F-4D97-AF65-F5344CB8AC3E}">
        <p14:creationId xmlns:p14="http://schemas.microsoft.com/office/powerpoint/2010/main" val="21421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4" y="0"/>
            <a:ext cx="8658564" cy="685799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0" y="2600325"/>
            <a:ext cx="5786629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 err="1">
                <a:latin typeface="Eras Medium ITC" panose="020B0602030504020804" pitchFamily="34" charset="0"/>
              </a:rPr>
              <a:t>Mimikatz</a:t>
            </a:r>
            <a:r>
              <a:rPr lang="en-US" sz="4800" dirty="0">
                <a:latin typeface="Eras Medium ITC" panose="020B0602030504020804" pitchFamily="34" charset="0"/>
              </a:rPr>
              <a:t> &amp; PowerShell Logging</a:t>
            </a:r>
          </a:p>
        </p:txBody>
      </p:sp>
    </p:spTree>
    <p:extLst>
      <p:ext uri="{BB962C8B-B14F-4D97-AF65-F5344CB8AC3E}">
        <p14:creationId xmlns:p14="http://schemas.microsoft.com/office/powerpoint/2010/main" val="30157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Setup PowerShell logging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Dump credentials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Reconfigure logging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Follow bread crumbs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Determined what ran</a:t>
            </a:r>
          </a:p>
        </p:txBody>
      </p:sp>
    </p:spTree>
    <p:extLst>
      <p:ext uri="{BB962C8B-B14F-4D97-AF65-F5344CB8AC3E}">
        <p14:creationId xmlns:p14="http://schemas.microsoft.com/office/powerpoint/2010/main" val="142332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5" y="-3325"/>
            <a:ext cx="7934448" cy="6859235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Offensive PowerShell</a:t>
            </a:r>
          </a:p>
        </p:txBody>
      </p:sp>
    </p:spTree>
    <p:extLst>
      <p:ext uri="{BB962C8B-B14F-4D97-AF65-F5344CB8AC3E}">
        <p14:creationId xmlns:p14="http://schemas.microsoft.com/office/powerpoint/2010/main" val="1025917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4" y="0"/>
            <a:ext cx="8658564" cy="685799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0" y="2600325"/>
            <a:ext cx="5786629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>
                <a:latin typeface="Eras Medium ITC" panose="020B0602030504020804" pitchFamily="34" charset="0"/>
              </a:rPr>
              <a:t>Obfuscation &amp; Detection</a:t>
            </a:r>
          </a:p>
        </p:txBody>
      </p:sp>
    </p:spTree>
    <p:extLst>
      <p:ext uri="{BB962C8B-B14F-4D97-AF65-F5344CB8AC3E}">
        <p14:creationId xmlns:p14="http://schemas.microsoft.com/office/powerpoint/2010/main" val="202244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Determined character frequency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Used Vector Frequency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Encoded existing scripts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Looked at different methods of obfuscation</a:t>
            </a:r>
          </a:p>
        </p:txBody>
      </p:sp>
    </p:spTree>
    <p:extLst>
      <p:ext uri="{BB962C8B-B14F-4D97-AF65-F5344CB8AC3E}">
        <p14:creationId xmlns:p14="http://schemas.microsoft.com/office/powerpoint/2010/main" val="228678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145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Eras Medium ITC</vt:lpstr>
      <vt:lpstr>Segoe UI</vt:lpstr>
      <vt:lpstr>Office Theme</vt:lpstr>
      <vt:lpstr>Automating Security with PowerShell</vt:lpstr>
      <vt:lpstr>PowerPoint Presentation</vt:lpstr>
      <vt:lpstr>Agenda</vt:lpstr>
      <vt:lpstr>Agenda</vt:lpstr>
      <vt:lpstr>Agenda</vt:lpstr>
      <vt:lpstr>Demo Summary</vt:lpstr>
      <vt:lpstr>Agenda</vt:lpstr>
      <vt:lpstr>Agenda</vt:lpstr>
      <vt:lpstr>Demo Summary</vt:lpstr>
      <vt:lpstr>Agenda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PowerShell  The right tool for the job</dc:title>
  <dc:creator>Jaap Brasser</dc:creator>
  <cp:lastModifiedBy>Jaap Brasser</cp:lastModifiedBy>
  <cp:revision>53</cp:revision>
  <dcterms:created xsi:type="dcterms:W3CDTF">2017-03-17T14:10:40Z</dcterms:created>
  <dcterms:modified xsi:type="dcterms:W3CDTF">2017-09-02T21:51:06Z</dcterms:modified>
</cp:coreProperties>
</file>